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C7B9EC-BBB1-4B51-A125-9FB943F787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0112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E6AA7-D6FF-4E10-BCC9-029A20426374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AB7CF-FA39-4A5A-B526-5290E14F6C4C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5DF36-0ABB-49F4-902F-D09A9577F8FF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A65EC-B52C-474B-B954-80627EECB22D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DA7BB-F693-4A4C-B953-F760DF8AC5A6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B972C-8313-4C08-ACA0-A954EB2DEB56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2A4AF-2882-45F8-8AA6-A051CCF8BC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85914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A5B2F-035C-4FA9-8053-E73FFAFE69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4354269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45B88-76AA-4841-9EE8-FBDEEB71FB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032089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01D99-03B2-4515-B622-B7F68D9842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361779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52C30-33B2-4792-8F74-F12B265137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9235880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B51A5-5B08-48DE-8350-D3C0842F25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0773840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4AA14-C09E-4BFF-BE30-EF83B43F36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71465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23851-6CA8-49FF-881F-CB5EE9A6A5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4629668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CBDB0-5725-4A92-944C-05EB3A657E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865303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F263A-84D7-4BC8-8DE9-A7CF622902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7115675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860F7-065D-49BF-9F04-AFF184C9FA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893619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6D14F9-A61B-453C-91D7-BF8EE35CE6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35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turgia_uhod_veshe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 с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85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 с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85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 стр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0"/>
            <a:ext cx="91440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85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4 с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85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5 с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9396413" y="4724400"/>
            <a:ext cx="288925" cy="3667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85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</Words>
  <Application>Microsoft Office PowerPoint</Application>
  <PresentationFormat>Экран (4:3)</PresentationFormat>
  <Paragraphs>6</Paragraphs>
  <Slides>6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9</cp:revision>
  <dcterms:created xsi:type="dcterms:W3CDTF">2010-01-27T23:00:12Z</dcterms:created>
  <dcterms:modified xsi:type="dcterms:W3CDTF">2024-03-09T10:29:21Z</dcterms:modified>
</cp:coreProperties>
</file>